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3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Recycled PU leather, soft cover notebook with 80 lined sheets in recycled paper. With matching colour bookmark and rubber band. A5 size.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 sized, RPET felt document folder with front and multiple inside organizer pockets. With 20 lined sheets notepad in recycled paper.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Secure a spot for your brand in every workspace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Aid your customers in personalising their workstation and in surrounding themselves with modern and stylish accessories. Find the ideal items and make your brand a part of everyday working activities.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073713"/>
            <a:ext cx="1741336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Ecological wheat straw plastic USB charger cable set and wireless fast charger (15W) in magnetic bamboo case with carry strap. Including USB-C cable with USB, micro USB and Lightning adaptors.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mouse pad with ergonomic wrist rest and rubber anti-slip base.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059540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Notebook with custom seed paper cover and custom insides.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384684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437304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397233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153</cp:revision>
  <cp:lastPrinted>2020-10-14T10:13:42Z</cp:lastPrinted>
  <dcterms:created xsi:type="dcterms:W3CDTF">2020-04-21T06:52:21Z</dcterms:created>
  <dcterms:modified xsi:type="dcterms:W3CDTF">2025-02-12T09:26:24Z</dcterms:modified>
  <cp:category/>
</cp:coreProperties>
</file>